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89F1A7-DB57-4882-A30E-0ABE4CAAF193}" v="10" dt="2021-02-15T14:41:31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prezentacja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5</cp:revision>
  <dcterms:created xsi:type="dcterms:W3CDTF">2021-02-15T14:40:56Z</dcterms:created>
  <dcterms:modified xsi:type="dcterms:W3CDTF">2021-02-15T14:41:33Z</dcterms:modified>
</cp:coreProperties>
</file>